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8" r:id="rId10"/>
    <p:sldId id="276" r:id="rId11"/>
    <p:sldId id="277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8153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75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2641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3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221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71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631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2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75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179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1918CF5-3D42-47B8-B53E-D1E1F5091466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CA8B1D5-D907-4DFF-B1BE-5F597736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5159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5120A-CE98-27B2-4082-90152DCC2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176463"/>
            <a:ext cx="9720073" cy="190836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Data Method-These data recording systems manage their human resources and make informed decisions about employee management and development.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490555-1E16-D884-A912-320A15F9D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48589"/>
            <a:ext cx="9720073" cy="4560771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kern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Collection 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Entry  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Organization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Record Maintenance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Record Security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Retrieval of Information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548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8D4F6B-736D-3F9C-D434-0FDB0F90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425758"/>
            <a:ext cx="9720072" cy="1226580"/>
          </a:xfrm>
        </p:spPr>
        <p:txBody>
          <a:bodyPr>
            <a:noAutofit/>
          </a:bodyPr>
          <a:lstStyle/>
          <a:p>
            <a:r>
              <a:rPr lang="en-US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Disadvantages of Manual Data Recording:</a:t>
            </a:r>
            <a: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93BC75-7D6A-315E-77EF-5FA3E20B0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60884"/>
            <a:ext cx="10044925" cy="4443663"/>
          </a:xfrm>
        </p:spPr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Time-consuming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Manually recording and retrieving data takes more time compared to digital systems.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Error-prone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Human error in data entry and maintenance can lead to inaccuracies and discrepancies in the records.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300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62570B-A573-7DBD-A698-F630BCCA2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Disadvantages of Manual Data Recording:</a:t>
            </a:r>
            <a:r>
              <a:rPr lang="en-US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2C08F0-7A5E-8FC7-F0E9-A7E134CFF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Limited accessibility: 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records may not be easily accessible to authorized personnel at all times, especially if they are located in a central file room.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6193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A933F4-9774-8C73-6CE1-8EAB0EE55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812E30-89E2-48C6-7030-90DC11164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48589"/>
            <a:ext cx="9720073" cy="4560771"/>
          </a:xfrm>
        </p:spPr>
        <p:txBody>
          <a:bodyPr/>
          <a:lstStyle/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Overall, while manual data recording in physical registers and files may be suitable for small organizations with limited resources.</a:t>
            </a:r>
          </a:p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gradually being replaced by more efficient and secure digital HR management systems.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551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70158E-D177-1B83-4577-30D290599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83163"/>
          </a:xfrm>
        </p:spPr>
        <p:txBody>
          <a:bodyPr/>
          <a:lstStyle/>
          <a:p>
            <a:r>
              <a:rPr lang="en-US" sz="5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Collection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770480-A4B4-85D3-5323-448B0FEBE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28800"/>
            <a:ext cx="10766819" cy="4480560"/>
          </a:xfrm>
        </p:spPr>
        <p:txBody>
          <a:bodyPr/>
          <a:lstStyle/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Collection: </a:t>
            </a:r>
          </a:p>
          <a:p>
            <a:pPr algn="just"/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 personnel collect various types of employee data such as personal information, employment history, performance evaluations, training records, and disciplinary actions.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493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697CA0-7FCB-08FB-834F-7724FD4C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Entry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6254D9-8959-4A68-5F94-C03B9D36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Entry</a:t>
            </a: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collected data is then manually entered into physical registers or files.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kern="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can involve writing down information by hand or typing it into predefined forms or documents.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1869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D2D110-E75B-6C99-7E95-29ACB6559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Organization: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0DBB32-F60E-9370-151F-780FDA409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Organization: Once the data is entered, it needs to be organized systematically.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kern="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may involve arranging files alphabetically, numerically, or categorically for easy retrieval and reference.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63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FE6675-45B4-1F79-4525-9B0E734E3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 Maintenance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A8F232-49C0-1316-D932-185BC6C8C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88168"/>
            <a:ext cx="9720073" cy="4721192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 Maintenance: HR staff must ensure the accuracy and completeness of the recorded data. Regular maintenance is required to update the information as needed and to remove outdated records.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954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F202FA-B071-4344-7D16-BD11CC71C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9852419" cy="1018995"/>
          </a:xfrm>
        </p:spPr>
        <p:txBody>
          <a:bodyPr>
            <a:normAutofit/>
          </a:bodyPr>
          <a:lstStyle/>
          <a:p>
            <a:r>
              <a:rPr lang="en-US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 Security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091F82-3915-FEF6-AA8E-A49CC0CE0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44842"/>
            <a:ext cx="9720073" cy="4464518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 Security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It's essential to maintain the security and confidentiality of the physical records.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0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files must be stored in locked cabinets or secure rooms to prevent unauthorized access or potential data breaches.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333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695116-A6C0-46B3-EF7F-803130BCE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336884"/>
            <a:ext cx="10044925" cy="1331495"/>
          </a:xfrm>
        </p:spPr>
        <p:txBody>
          <a:bodyPr>
            <a:normAutofit/>
          </a:bodyPr>
          <a:lstStyle/>
          <a:p>
            <a:r>
              <a:rPr lang="en-US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Retrieval of Information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CF4BF8-0399-31E8-2B54-F7B7C9864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507958"/>
            <a:ext cx="9720073" cy="48014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Retrieval of Information</a:t>
            </a:r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When necessary, HR professionals need to retrieve specific employee data from the physical records. </a:t>
            </a:r>
          </a:p>
          <a:p>
            <a:pPr algn="just"/>
            <a:endParaRPr lang="en-US" sz="4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may involve manually searching through files to locate the required information.</a:t>
            </a:r>
            <a:endParaRPr lang="en-US" sz="4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343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1BCD01-7C61-6B75-36EC-94A758E5C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27542"/>
          </a:xfrm>
        </p:spPr>
        <p:txBody>
          <a:bodyPr>
            <a:noAutofit/>
          </a:bodyPr>
          <a:lstStyle/>
          <a:p>
            <a:r>
              <a:rPr lang="en-US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Advantages of Manual Data Recording</a:t>
            </a:r>
            <a: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F6ABFA-0DA5-535C-9787-8AA45C71D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074" y="1925053"/>
            <a:ext cx="9573127" cy="4384307"/>
          </a:xfrm>
        </p:spPr>
        <p:txBody>
          <a:bodyPr>
            <a:no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Cost-effective</a:t>
            </a: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Setting up a manual record-keeping system may require minimal investment in physical registers and file storage.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Easy to understand: </a:t>
            </a:r>
            <a:r>
              <a:rPr lang="en-US" sz="36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some employees, physical records may be easier to understand and navigate compared to digital systems.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888388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36D75A-5F60-DE3F-D5BF-75202D6A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Advantages of Manual Data Recording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4D036E-36DB-9702-3269-567DE9BBE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Reliability: 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records are not subject to electronic malfunctions or cyber-attacks, thus providing a reliable form of data storage.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0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Limited accessibility</a:t>
            </a: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Physical records may not be easily accessible to authorized personnel at all times, especially if they are located in a central file room.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9161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</TotalTime>
  <Words>414</Words>
  <Application>Microsoft Office PowerPoint</Application>
  <PresentationFormat>Custom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Integral</vt:lpstr>
      <vt:lpstr> Manual Data Method-These data recording systems manage their human resources and make informed decisions about employee management and development. </vt:lpstr>
      <vt:lpstr>Data Collection</vt:lpstr>
      <vt:lpstr>Data Entry</vt:lpstr>
      <vt:lpstr>Data Organization:</vt:lpstr>
      <vt:lpstr>Record Maintenance</vt:lpstr>
      <vt:lpstr>Record Security</vt:lpstr>
      <vt:lpstr>Retrieval of Information</vt:lpstr>
      <vt:lpstr> Advantages of Manual Data Recording </vt:lpstr>
      <vt:lpstr>Advantages of Manual Data Recording</vt:lpstr>
      <vt:lpstr> Disadvantages of Manual Data Recording: </vt:lpstr>
      <vt:lpstr>Disadvantages of Manual Data Recording: </vt:lpstr>
      <vt:lpstr>Conclusion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Manual Data Method-These data recording systems manage their human resources and make informed decisions about employee management and development. </dc:title>
  <dc:creator>Mita Basu</dc:creator>
  <cp:lastModifiedBy>UC</cp:lastModifiedBy>
  <cp:revision>19</cp:revision>
  <dcterms:created xsi:type="dcterms:W3CDTF">2024-06-07T18:30:31Z</dcterms:created>
  <dcterms:modified xsi:type="dcterms:W3CDTF">2024-07-03T11:04:35Z</dcterms:modified>
</cp:coreProperties>
</file>